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0066"/>
    <a:srgbClr val="FF0066"/>
    <a:srgbClr val="FF99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0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6" y="10886"/>
            <a:ext cx="9144000" cy="6858000"/>
          </a:xfrm>
          <a:ln>
            <a:solidFill>
              <a:schemeClr val="tx1"/>
            </a:solidFill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0"/>
            <a:ext cx="1981200" cy="68580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86"/>
            <a:ext cx="1752599" cy="6847114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7831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mosavi</dc:creator>
  <cp:lastModifiedBy>mosavi</cp:lastModifiedBy>
  <cp:revision>6</cp:revision>
  <cp:lastPrinted>2018-06-17T08:07:47Z</cp:lastPrinted>
  <dcterms:created xsi:type="dcterms:W3CDTF">2006-08-16T00:00:00Z</dcterms:created>
  <dcterms:modified xsi:type="dcterms:W3CDTF">2018-06-17T08:19:41Z</dcterms:modified>
</cp:coreProperties>
</file>